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4406-9FC5-ACFE-893D-D4EADEB1A8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388" y="745440"/>
            <a:ext cx="8132227" cy="3559859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0AF19C-C14B-F137-2DE9-199245904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08" y="4669316"/>
            <a:ext cx="8132227" cy="135048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6A999-B8D4-1774-9F1B-9F9FE1B3B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3B7B-C7B5-42CF-90CF-67B3D21B2314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65D5D-2AE2-6F91-D1EB-6DD8FC3CE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29E4-3A4E-970A-17A8-1E17D37D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DEBC-9F49-FA9D-D13C-DB380A62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451"/>
            <a:ext cx="10875953" cy="12146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CB13-23E6-D711-450C-A85A0CB99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5467" y="1972101"/>
            <a:ext cx="10848873" cy="40476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9BB7B-5C14-76DB-FEA8-3DBC09A96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D9902-F134-45BD-ABD2-80C28059B090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C13CC-29B3-9FDC-C746-D5D65CC2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52A12-895F-E9BE-5289-4E0411BD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A17614-2270-537D-8B09-6CB65016A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59496" y="755981"/>
            <a:ext cx="2277552" cy="53383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C98B5-885C-CBB1-A858-76F65F7D2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755981"/>
            <a:ext cx="8230086" cy="53383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5DAFE-6A83-FB7D-72DF-232EFE20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4DB0-379A-41B7-9B29-7F42F0D571D5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41CCF-A3CD-506E-3AAE-CAEFA8C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DD9D-25C2-0EDF-A6F4-71946D57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81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5D22A-1F6D-0DE5-E04A-DC466353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ADD6F-7C93-3CD3-AC8D-28A78787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6E74-14FC-84D9-4B41-7D9FB0D57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6519-E62D-4F8C-AE1E-36928EC7D15C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A7DC-6292-6181-949E-F8BC3FA1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0F5C6-EADC-E072-B19B-49BB11DF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B2054-1AE7-534F-0CFE-1F0628A09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138" y="2243708"/>
            <a:ext cx="9156288" cy="3776091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88EC2A-45C7-131C-0F4A-56E62EB02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137" y="838201"/>
            <a:ext cx="9156289" cy="14055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5A323-2679-E978-8856-2FEBE8F5A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AEB6-FCE1-4CD5-923B-84E54F1460D5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71DC2-625E-0477-BF8C-F3CDDCE4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1A644-D449-E464-C2DF-F045A518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12719-44A3-3EE8-D757-F0E0F963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7" y="750627"/>
            <a:ext cx="10846556" cy="130415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40DC2-69F2-A056-508C-F5138E7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6961" y="2075250"/>
            <a:ext cx="4571288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2243E-0673-54F2-5B38-DF5D2C7367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9560" y="2075250"/>
            <a:ext cx="4770191" cy="410149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46B7D-7BAF-8DE9-FB5A-282908B0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74C2F-71A1-43C9-B2F6-A4FAC8157F1A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9017-BDD7-56C7-43AE-4B86AC78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E7D63-14BF-E333-B350-75DA58E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7F72-3970-859F-C268-E9940EF2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649" y="743803"/>
            <a:ext cx="10764271" cy="1025362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7CC6-89B8-3CF3-6973-1B5B7178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6961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650EB0-E35B-DA3D-B6A1-2422B01C6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6961" y="2678597"/>
            <a:ext cx="4571287" cy="35067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7A15D0-F178-1506-0E61-C8FFDF9BD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8633" y="1769166"/>
            <a:ext cx="4571287" cy="815008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CB421-A65A-A7DC-40A7-D8B76F9C3A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633" y="2678596"/>
            <a:ext cx="4571287" cy="3506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AF5675-5329-D2DB-FAFF-700D076C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31DCC-9916-4BB7-A2E9-25EC84C740A7}" type="datetime1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392A97-07D9-5E5C-2A31-3B7D764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26143-8FEE-0ABD-25C7-C34AF65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6EFE-D86C-B076-D4D1-FAD1883E0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757766"/>
            <a:ext cx="7240293" cy="3547534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3F3B23-C631-4B62-3211-30222ABE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9146A-335D-4B7F-86AE-5D483B1F631C}" type="datetime1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89A1FB-EA0D-F6A3-A4EB-001AA082A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671B7-A902-587D-89D0-ECFB738F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A27D49-E5B4-0E67-FCFC-62A04E70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D8EC-8E17-4CE6-99C2-C22488572868}" type="datetime1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0E4B02-DD32-C63F-6FEE-BC36E2EFD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5FA8B-18F7-7DDC-74E0-B1C7139E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5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2D42A-8FC3-F6BE-4CF7-1490DE4FD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95" y="766636"/>
            <a:ext cx="3951745" cy="151062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AA-1CCB-696D-D506-5E17470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0" y="702452"/>
            <a:ext cx="6249988" cy="53173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B3C3E7-B970-EF6C-A6D3-6CB81C948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953" y="2277264"/>
            <a:ext cx="3752747" cy="37425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32464-D130-7DA0-050D-B444566B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0ABA-DFFA-4B13-BB77-624D9164A38B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2B3B4-209E-187A-6F86-2F2EAD9F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A2A86-6CB1-F027-66AC-8EBFA9D0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68F49-A418-C21F-25DC-E4C2E171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2" y="765850"/>
            <a:ext cx="3995693" cy="177477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78CDE2-0C1B-D3BE-F399-98D983EF45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05400" y="838200"/>
            <a:ext cx="624998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86322-CA2D-A634-C10E-4F22BCE48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137" y="2552699"/>
            <a:ext cx="3736563" cy="3467099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D0DD6-F55F-4437-DEC5-FA602850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0137" y="63202"/>
            <a:ext cx="2743200" cy="318221"/>
          </a:xfrm>
        </p:spPr>
        <p:txBody>
          <a:bodyPr/>
          <a:lstStyle/>
          <a:p>
            <a:fld id="{3220A08F-2B1D-4498-A043-7C299B1C2561}" type="datetime1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B46D7-EE7C-E399-6A6B-18237228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1B808-3207-D755-3B0B-E1D8814B2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F45E2-9197-4E34-029A-725ADAC0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438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CC19E-63FE-1D76-2550-01FD9A6D9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467" y="2306781"/>
            <a:ext cx="9956747" cy="3870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FA067-55BA-33CD-E6F2-B24B2D5DE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0137" y="63202"/>
            <a:ext cx="2743200" cy="318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67E9B64-DC09-41C8-9DE3-DA74AF8D2F97}" type="datetime1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5EAE2-7EF5-FFAA-CD74-AA63C6711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4016" y="6424761"/>
            <a:ext cx="405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9DC1A-2539-3AE9-11EA-B87D22E62C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03951" y="6425816"/>
            <a:ext cx="4297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E91CC32-6A6B-4E2E-BBA1-6864F305D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11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84" r:id="rId6"/>
    <p:sldLayoutId id="2147483780" r:id="rId7"/>
    <p:sldLayoutId id="2147483781" r:id="rId8"/>
    <p:sldLayoutId id="2147483782" r:id="rId9"/>
    <p:sldLayoutId id="2147483783" r:id="rId10"/>
    <p:sldLayoutId id="214748378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0C2F65-A82B-4819-9F3C-82A1057F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1"/>
            <a:ext cx="9956747" cy="191616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cs-CZ" sz="3200" dirty="0"/>
              <a:t>Erasmus+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A2E166-B0AD-4FD4-94E4-ED2B42A3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cs-CZ" dirty="0"/>
          </a:p>
          <a:p>
            <a:pPr algn="l"/>
            <a:r>
              <a:rPr lang="cs-CZ" sz="2800" dirty="0">
                <a:solidFill>
                  <a:schemeClr val="bg1"/>
                </a:solidFill>
              </a:rPr>
              <a:t>Název projektu: Erasmus pro naši školu</a:t>
            </a:r>
          </a:p>
          <a:p>
            <a:pPr algn="l"/>
            <a:r>
              <a:rPr lang="cs-CZ" sz="2800" dirty="0">
                <a:solidFill>
                  <a:schemeClr val="bg1"/>
                </a:solidFill>
              </a:rPr>
              <a:t>Číslo projektu: 2024-1-CZ01-KA122-VET-000227685</a:t>
            </a:r>
          </a:p>
          <a:p>
            <a:pPr algn="l"/>
            <a:r>
              <a:rPr lang="cs-CZ" sz="2800" dirty="0">
                <a:solidFill>
                  <a:schemeClr val="bg1"/>
                </a:solidFill>
              </a:rPr>
              <a:t>Termín konání: 7. 10. – 18. 10. 2024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4FE7DC-DF61-4F43-8AAE-C3A6E0EE7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19.10.2024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6A2C23-8B2F-4A19-BDA8-4EE992DFB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7F8F4E-A8DF-4C39-9181-E2E94F10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638E2A8-BE6D-4088-9930-63E7D275A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21" y="714305"/>
            <a:ext cx="3142975" cy="92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BB8CEF81-A326-4DA6-822F-F38439016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670" y="754061"/>
            <a:ext cx="2604052" cy="88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0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8DF311-DAFA-509F-2F1C-B27F4DAB3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697321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Údržba okrasných nádob</a:t>
            </a:r>
            <a:br>
              <a:rPr lang="cs-CZ" sz="2000" dirty="0"/>
            </a:br>
            <a:endParaRPr lang="cs-CZ" sz="2000" dirty="0"/>
          </a:p>
        </p:txBody>
      </p:sp>
      <p:sp useBgFill="1">
        <p:nvSpPr>
          <p:cNvPr id="3" name="Zástupný obsah 2">
            <a:extLst>
              <a:ext uri="{FF2B5EF4-FFF2-40B4-BE49-F238E27FC236}">
                <a16:creationId xmlns:a16="http://schemas.microsoft.com/office/drawing/2014/main" id="{1D5F33D4-D4AB-F0F3-69DF-5F4E47A13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7" y="1691149"/>
            <a:ext cx="9956747" cy="448581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Vytrhaní veškerého plevele</a:t>
            </a:r>
          </a:p>
          <a:p>
            <a:r>
              <a:rPr lang="cs-CZ" dirty="0">
                <a:solidFill>
                  <a:schemeClr val="bg1"/>
                </a:solidFill>
              </a:rPr>
              <a:t>Odstranění suchých a poškozených částí rostlin </a:t>
            </a:r>
          </a:p>
          <a:p>
            <a:r>
              <a:rPr lang="cs-CZ" dirty="0">
                <a:solidFill>
                  <a:schemeClr val="bg1"/>
                </a:solidFill>
              </a:rPr>
              <a:t>Odstraňujeme letní rostliny ( muškát – </a:t>
            </a:r>
            <a:r>
              <a:rPr lang="cs-CZ" dirty="0" err="1">
                <a:solidFill>
                  <a:schemeClr val="bg1"/>
                </a:solidFill>
              </a:rPr>
              <a:t>pelargonium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r>
              <a:rPr lang="cs-CZ" dirty="0">
                <a:solidFill>
                  <a:schemeClr val="bg1"/>
                </a:solidFill>
              </a:rPr>
              <a:t>Likvidujeme také truhlíky osázené </a:t>
            </a:r>
            <a:r>
              <a:rPr lang="cs-CZ" dirty="0" err="1">
                <a:solidFill>
                  <a:schemeClr val="bg1"/>
                </a:solidFill>
              </a:rPr>
              <a:t>pelargoniem</a:t>
            </a:r>
            <a:r>
              <a:rPr lang="cs-CZ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Po vykonání zadané práce následuje úklid pracoviště</a:t>
            </a:r>
          </a:p>
          <a:p>
            <a:endParaRPr lang="cs-CZ" sz="20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54F833-5203-B02A-2E74-EBE4EB0CC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19.10.2024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343476-62CC-775C-9C26-9903DCCD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F12AAA-3ED8-3668-E6BF-AB2A83CC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2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46DEAE9-DFCB-2A88-4F33-248277B9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7870" y="819131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5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BF6CC-E73F-88A0-0E7B-A516585D3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66" y="620202"/>
            <a:ext cx="9956747" cy="921470"/>
          </a:xfrm>
        </p:spPr>
        <p:txBody>
          <a:bodyPr>
            <a:normAutofit/>
          </a:bodyPr>
          <a:lstStyle/>
          <a:p>
            <a:pPr algn="ctr"/>
            <a:br>
              <a:rPr lang="cs-CZ" sz="2000" dirty="0"/>
            </a:br>
            <a:r>
              <a:rPr lang="cs-CZ" sz="2000" dirty="0">
                <a:solidFill>
                  <a:schemeClr val="bg1"/>
                </a:solidFill>
              </a:rPr>
              <a:t>Údržba okrasných keřů</a:t>
            </a:r>
            <a:br>
              <a:rPr lang="cs-CZ" sz="2000" dirty="0">
                <a:solidFill>
                  <a:schemeClr val="bg1"/>
                </a:solidFill>
              </a:rPr>
            </a:b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DF3FAB-C007-4418-3E52-0DF954CA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7" y="1789471"/>
            <a:ext cx="9956747" cy="4387491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Pomocí plotostřihu udáváme okrasným keřům tvar</a:t>
            </a:r>
          </a:p>
          <a:p>
            <a:r>
              <a:rPr lang="cs-CZ" dirty="0">
                <a:solidFill>
                  <a:schemeClr val="bg1"/>
                </a:solidFill>
              </a:rPr>
              <a:t>Tvary určujeme podle svého uvážení </a:t>
            </a:r>
          </a:p>
          <a:p>
            <a:r>
              <a:rPr lang="cs-CZ" dirty="0">
                <a:solidFill>
                  <a:schemeClr val="bg1"/>
                </a:solidFill>
              </a:rPr>
              <a:t>Při našem uvážení dbáme na podmínky a umístění v prostoru </a:t>
            </a:r>
          </a:p>
          <a:p>
            <a:r>
              <a:rPr lang="cs-CZ" dirty="0">
                <a:solidFill>
                  <a:schemeClr val="bg1"/>
                </a:solidFill>
              </a:rPr>
              <a:t>Po úpravě okrasných keřů použijeme nůžky na zbytkové zarovnání a úpravu</a:t>
            </a:r>
          </a:p>
          <a:p>
            <a:r>
              <a:rPr lang="cs-CZ" dirty="0">
                <a:solidFill>
                  <a:schemeClr val="bg1"/>
                </a:solidFill>
              </a:rPr>
              <a:t>Veškerý ostříhaný materiál shrabeme hráběmi na hromádky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D5D352-94BB-C65C-EA6D-52976C02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19.10.2024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2B3D98-A324-DDA8-8A67-4D0CCEC4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B1B59A-2BE4-50F5-340A-61B00072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3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0841FF5-552E-640F-E04E-18EC222AD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044" y="1182134"/>
            <a:ext cx="2968337" cy="44937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05A1B97-4947-D53B-56BC-C70671274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9" y="4113435"/>
            <a:ext cx="2273101" cy="22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5D3AE-E054-9985-14F7-72A26F30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756314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Zazimování muškátů (</a:t>
            </a:r>
            <a:r>
              <a:rPr lang="cs-CZ" sz="2000" dirty="0" err="1">
                <a:solidFill>
                  <a:schemeClr val="bg1"/>
                </a:solidFill>
              </a:rPr>
              <a:t>Pelargonium</a:t>
            </a:r>
            <a:r>
              <a:rPr lang="cs-CZ" sz="2000" dirty="0">
                <a:solidFill>
                  <a:schemeClr val="bg1"/>
                </a:solidFill>
              </a:rPr>
              <a:t>)</a:t>
            </a:r>
            <a:br>
              <a:rPr lang="cs-CZ" sz="2000" dirty="0">
                <a:solidFill>
                  <a:schemeClr val="bg1"/>
                </a:solidFill>
              </a:rPr>
            </a:br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0F169C-8E07-DC18-C1A3-4DCE5E361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8" y="1615295"/>
            <a:ext cx="7964890" cy="4561667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rostliny před uklizením musíme očistit od květů a suchých nebo poškozených častí</a:t>
            </a:r>
          </a:p>
          <a:p>
            <a:r>
              <a:rPr lang="cs-CZ" dirty="0">
                <a:solidFill>
                  <a:schemeClr val="bg1"/>
                </a:solidFill>
              </a:rPr>
              <a:t>Při kontrole daných rostlin jsou některé poškozené tak že se rovnou vyhazuji</a:t>
            </a:r>
          </a:p>
          <a:p>
            <a:r>
              <a:rPr lang="cs-CZ" dirty="0">
                <a:solidFill>
                  <a:schemeClr val="bg1"/>
                </a:solidFill>
              </a:rPr>
              <a:t>Veškeré muškáty v areálu musíme zazimovat</a:t>
            </a:r>
          </a:p>
          <a:p>
            <a:r>
              <a:rPr lang="cs-CZ" dirty="0">
                <a:solidFill>
                  <a:schemeClr val="bg1"/>
                </a:solidFill>
              </a:rPr>
              <a:t>Po očištění a odstranění poškozených častí přenášíme do teplé místnosti kde přečkají zimu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D2F39D-7EF8-77E7-A9E7-3C32B39B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8387" y="63202"/>
            <a:ext cx="2743200" cy="318221"/>
          </a:xfrm>
        </p:spPr>
        <p:txBody>
          <a:bodyPr/>
          <a:lstStyle/>
          <a:p>
            <a:r>
              <a:rPr lang="cs-CZ" dirty="0"/>
              <a:t>19.10.2024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00E460-9577-6D31-A913-E1C8B476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D217DB-907F-16DF-2023-579838DD7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4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610BB0-2E50-FC20-11EF-894172B96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750" y="1058244"/>
            <a:ext cx="2745101" cy="51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1A5D0-D25F-A428-CE88-DA8B7EE6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1021785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Dosazení okrasného záhonu 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69B9F-748A-1804-6FCB-C7C56E9D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7" y="1880767"/>
            <a:ext cx="7890669" cy="4296196"/>
          </a:xfrm>
          <a:noFill/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Dosazujeme do prázdných částí okrasné rostliny </a:t>
            </a:r>
          </a:p>
          <a:p>
            <a:r>
              <a:rPr lang="cs-CZ" dirty="0">
                <a:solidFill>
                  <a:schemeClr val="bg1"/>
                </a:solidFill>
              </a:rPr>
              <a:t>Prázdné části jsme dosadili rostlinami z aktuálního podzimního materiálu</a:t>
            </a:r>
          </a:p>
          <a:p>
            <a:r>
              <a:rPr lang="cs-CZ" dirty="0">
                <a:solidFill>
                  <a:schemeClr val="bg1"/>
                </a:solidFill>
              </a:rPr>
              <a:t>Do okrasného záhonu jsme se také rozhodli dodat mulčovací kůru</a:t>
            </a:r>
          </a:p>
          <a:p>
            <a:r>
              <a:rPr lang="cs-CZ" dirty="0">
                <a:solidFill>
                  <a:schemeClr val="bg1"/>
                </a:solidFill>
              </a:rPr>
              <a:t>Také vedle okrasného záhonu jsme se rozhodli ke stromu ohraničenému plastovým obrubníkem dosypat zbylou mulčovací kůru</a:t>
            </a:r>
          </a:p>
          <a:p>
            <a:r>
              <a:rPr lang="cs-CZ" dirty="0">
                <a:solidFill>
                  <a:schemeClr val="bg1"/>
                </a:solidFill>
              </a:rPr>
              <a:t>Před dosypáním jsme však museli prostor vyčistit od plevele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36F81-D057-BD67-265D-7A775E6C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3BCED0-881C-89CC-E83E-EB4C749B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5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C0C1C6E-5C14-694E-5CBA-71ECA65C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2605" y="381423"/>
            <a:ext cx="2521008" cy="38540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F6FFC95-D19E-306F-E1A5-0A3F4838B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144" y="4427387"/>
            <a:ext cx="4725389" cy="23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6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90E528-1577-2C8C-738E-CBDE9611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943127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Dosázení živých plotů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10BC9F-7EA3-F77D-754B-FA04A439C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8" y="1802109"/>
            <a:ext cx="8277590" cy="4374854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Dosazujeme rostlinný materiál používaný na živé ploty</a:t>
            </a:r>
          </a:p>
          <a:p>
            <a:r>
              <a:rPr lang="cs-CZ" dirty="0">
                <a:solidFill>
                  <a:schemeClr val="bg1"/>
                </a:solidFill>
              </a:rPr>
              <a:t>Do mezer které jsou jasně vidět dosázíme na řízkované už zakořeněné rostliny</a:t>
            </a:r>
          </a:p>
          <a:p>
            <a:r>
              <a:rPr lang="cs-CZ" dirty="0">
                <a:solidFill>
                  <a:schemeClr val="bg1"/>
                </a:solidFill>
              </a:rPr>
              <a:t>Před vysazením necháváme v kýbly s vodou aby kořeny natáhli vodu </a:t>
            </a:r>
          </a:p>
          <a:p>
            <a:r>
              <a:rPr lang="cs-CZ" dirty="0">
                <a:solidFill>
                  <a:schemeClr val="bg1"/>
                </a:solidFill>
              </a:rPr>
              <a:t>Sázíme tak že lopatkou si připravíme hlubší jamku do které následně vsadíme sazenici živého plotu</a:t>
            </a:r>
          </a:p>
          <a:p>
            <a:r>
              <a:rPr lang="cs-CZ" dirty="0">
                <a:solidFill>
                  <a:schemeClr val="bg1"/>
                </a:solidFill>
              </a:rPr>
              <a:t>Následuje zameteni prostoru okolo živých plotů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57D09A-41A5-C3CF-0A51-8133B9409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19.10.2024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E4282B-1B74-E13B-812A-2B85BC187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4B570B-2ED5-816C-FDC9-A91A4D8B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6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1C7E7C8-0DE2-94C9-069C-FA56D6B6C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058" y="681037"/>
            <a:ext cx="2156278" cy="47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6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30CB5C-7265-790C-8885-81763DD5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962792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Údržba skalek</a:t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63289-EB47-7E88-7716-9FB5400DE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8" y="1582995"/>
            <a:ext cx="7992456" cy="459396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Odstraňujeme plevel a náletové dřeviny</a:t>
            </a:r>
          </a:p>
          <a:p>
            <a:r>
              <a:rPr lang="cs-CZ" dirty="0">
                <a:solidFill>
                  <a:schemeClr val="bg1"/>
                </a:solidFill>
              </a:rPr>
              <a:t>Zarovnáváme okrasné keře co jsou na skalkách vysazené </a:t>
            </a:r>
          </a:p>
          <a:p>
            <a:r>
              <a:rPr lang="cs-CZ" dirty="0">
                <a:solidFill>
                  <a:schemeClr val="bg1"/>
                </a:solidFill>
              </a:rPr>
              <a:t>Odstraňujeme suché nebo poškozené časti rostlin po případě celé rostliny</a:t>
            </a:r>
          </a:p>
          <a:p>
            <a:r>
              <a:rPr lang="cs-CZ" dirty="0">
                <a:solidFill>
                  <a:schemeClr val="bg1"/>
                </a:solidFill>
              </a:rPr>
              <a:t>Tvarujeme také okrasné rostliny tak abychom jim neublížili a uvedli je do určitého tvaru růstu</a:t>
            </a:r>
          </a:p>
          <a:p>
            <a:r>
              <a:rPr lang="cs-CZ" dirty="0">
                <a:solidFill>
                  <a:schemeClr val="bg1"/>
                </a:solidFill>
              </a:rPr>
              <a:t>Odstřiháváme náletové dřeviny nebo ostružiny</a:t>
            </a:r>
          </a:p>
          <a:p>
            <a:r>
              <a:rPr lang="cs-CZ" dirty="0">
                <a:solidFill>
                  <a:schemeClr val="bg1"/>
                </a:solidFill>
              </a:rPr>
              <a:t>Následuje úklid pracoviště (zametení shrabání)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C16B8B-D497-319F-8472-D27D32F1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19.10.2024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B50869-9D99-D69D-F457-8D96FB1B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6BA409-B32B-9907-71DE-B0B322A9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7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56E4B71-829A-192A-C3DA-B51DBA2A9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005" y="1582994"/>
            <a:ext cx="3031507" cy="404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4BDA0-09CF-F9AD-91A2-DE91F863F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387" y="620202"/>
            <a:ext cx="9956747" cy="962792"/>
          </a:xfrm>
        </p:spPr>
        <p:txBody>
          <a:bodyPr>
            <a:normAutofit/>
          </a:bodyPr>
          <a:lstStyle/>
          <a:p>
            <a:pPr algn="ctr"/>
            <a:r>
              <a:rPr lang="cs-CZ" sz="2000" dirty="0">
                <a:solidFill>
                  <a:schemeClr val="bg1"/>
                </a:solidFill>
              </a:rPr>
              <a:t>Co jsem se na Slovensku naučila a proč bych se tam vrátila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AD7182-E1B6-35C4-7549-AEF02D611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468" y="1821773"/>
            <a:ext cx="8100962" cy="4355189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Díky této příležitosti jsem se naučila jak pracovat v kolektivu a dbát i na návrhy ostatních</a:t>
            </a:r>
          </a:p>
          <a:p>
            <a:r>
              <a:rPr lang="cs-CZ" dirty="0">
                <a:solidFill>
                  <a:schemeClr val="bg1"/>
                </a:solidFill>
              </a:rPr>
              <a:t>Navrhovaní a práce jako zahradník mě začala více bavit</a:t>
            </a:r>
          </a:p>
          <a:p>
            <a:r>
              <a:rPr lang="cs-CZ" dirty="0">
                <a:solidFill>
                  <a:schemeClr val="bg1"/>
                </a:solidFill>
              </a:rPr>
              <a:t>Naučila jsme se používat nove nářadí </a:t>
            </a:r>
          </a:p>
          <a:p>
            <a:r>
              <a:rPr lang="cs-CZ" dirty="0">
                <a:solidFill>
                  <a:schemeClr val="bg1"/>
                </a:solidFill>
              </a:rPr>
              <a:t>Zvýšil se mi pojem o rostlinném sortimentu</a:t>
            </a:r>
          </a:p>
          <a:p>
            <a:r>
              <a:rPr lang="cs-CZ" dirty="0">
                <a:solidFill>
                  <a:schemeClr val="bg1"/>
                </a:solidFill>
              </a:rPr>
              <a:t>Vrátila bych se protože mi všechno vyhovovalo a byla jsem nadmírně spokojená</a:t>
            </a:r>
          </a:p>
          <a:p>
            <a:r>
              <a:rPr lang="cs-CZ" dirty="0">
                <a:solidFill>
                  <a:schemeClr val="bg1"/>
                </a:solidFill>
              </a:rPr>
              <a:t>Dále bych se chtěla vrátit do tohoto areálu protože se mi tam líbilo a skvěle se mi spolupracovalo se všemi lidmi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349505-6DAF-C336-C135-3519261FC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19.10.2024</a:t>
            </a:r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62AAEC-010D-91EA-89F5-130E7E13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057303-C707-21F8-F800-6CFBBA0B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smtClean="0"/>
              <a:t>8</a:t>
            </a:fld>
            <a:endParaRPr lang="en-US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3DB419-E338-2C01-E8EF-58018C25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738" y="1582994"/>
            <a:ext cx="2583097" cy="455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05673"/>
      </p:ext>
    </p:extLst>
  </p:cSld>
  <p:clrMapOvr>
    <a:masterClrMapping/>
  </p:clrMapOvr>
</p:sld>
</file>

<file path=ppt/theme/theme1.xml><?xml version="1.0" encoding="utf-8"?>
<a:theme xmlns:a="http://schemas.openxmlformats.org/drawingml/2006/main" name="DylanVTI">
  <a:themeElements>
    <a:clrScheme name="Custom 8">
      <a:dk1>
        <a:sysClr val="windowText" lastClr="000000"/>
      </a:dk1>
      <a:lt1>
        <a:sysClr val="window" lastClr="FFFFFF"/>
      </a:lt1>
      <a:dk2>
        <a:srgbClr val="1A1A33"/>
      </a:dk2>
      <a:lt2>
        <a:srgbClr val="EEFFE3"/>
      </a:lt2>
      <a:accent1>
        <a:srgbClr val="5C40EF"/>
      </a:accent1>
      <a:accent2>
        <a:srgbClr val="B8A0F8"/>
      </a:accent2>
      <a:accent3>
        <a:srgbClr val="00C777"/>
      </a:accent3>
      <a:accent4>
        <a:srgbClr val="005A66"/>
      </a:accent4>
      <a:accent5>
        <a:srgbClr val="9956EA"/>
      </a:accent5>
      <a:accent6>
        <a:srgbClr val="9BBB25"/>
      </a:accent6>
      <a:hlink>
        <a:srgbClr val="674CF0"/>
      </a:hlink>
      <a:folHlink>
        <a:srgbClr val="B53699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lanVTI" id="{602636BD-A055-489B-83EC-AD971B7E5F9C}" vid="{CD33A9BC-C4B5-4F36-8A14-490DC4E38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435</Words>
  <Application>Microsoft Office PowerPoint</Application>
  <PresentationFormat>Širokoúhlá obrazovka</PresentationFormat>
  <Paragraphs>71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Neue Haas Grotesk Text Pro</vt:lpstr>
      <vt:lpstr>DylanVTI</vt:lpstr>
      <vt:lpstr>Erasmus+</vt:lpstr>
      <vt:lpstr>Údržba okrasných nádob </vt:lpstr>
      <vt:lpstr> Údržba okrasných keřů </vt:lpstr>
      <vt:lpstr>Zazimování muškátů (Pelargonium) </vt:lpstr>
      <vt:lpstr>Dosazení okrasného záhonu  </vt:lpstr>
      <vt:lpstr>Dosázení živých plotů</vt:lpstr>
      <vt:lpstr>Údržba skalek </vt:lpstr>
      <vt:lpstr>Co jsem se na Slovensku naučila a proč bych se tam vrátila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Klára Hejná</dc:creator>
  <cp:lastModifiedBy>Radka Fišerová</cp:lastModifiedBy>
  <cp:revision>6</cp:revision>
  <dcterms:created xsi:type="dcterms:W3CDTF">2024-11-13T05:55:10Z</dcterms:created>
  <dcterms:modified xsi:type="dcterms:W3CDTF">2026-01-28T20:30:37Z</dcterms:modified>
</cp:coreProperties>
</file>