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988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896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931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520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0787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534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568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011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028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496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22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54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18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968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08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298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2D822-D271-4090-91C7-526984483CD6}" type="datetimeFigureOut">
              <a:rPr lang="cs-CZ" smtClean="0"/>
              <a:t>28.01.2026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522036-2961-4D4C-877A-EEE22405B4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73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2037523"/>
            <a:ext cx="7766936" cy="3110210"/>
          </a:xfrm>
        </p:spPr>
        <p:txBody>
          <a:bodyPr>
            <a:normAutofit/>
          </a:bodyPr>
          <a:lstStyle/>
          <a:p>
            <a:pPr algn="l"/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</a:t>
            </a:r>
          </a:p>
          <a:p>
            <a:pPr algn="l"/>
            <a:endParaRPr lang="cs-CZ" sz="2800" b="0" i="0" dirty="0">
              <a:solidFill>
                <a:srgbClr val="52525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cs-CZ" sz="2800" b="0" i="0" dirty="0">
                <a:solidFill>
                  <a:srgbClr val="5252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Název projektu: </a:t>
            </a:r>
            <a:r>
              <a:rPr lang="cs-CZ" sz="2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 pro naši školu</a:t>
            </a:r>
          </a:p>
          <a:p>
            <a:pPr algn="l"/>
            <a:r>
              <a:rPr lang="cs-CZ" sz="2800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Číslo projektu: 2024-1-CZ01-KA122-VET-000227685</a:t>
            </a:r>
          </a:p>
          <a:p>
            <a:pPr algn="l"/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Termín konání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10. – 18. 10. 2024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0E1F1A89-3272-427E-ACCC-E2F4ECFCAF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121" y="714305"/>
            <a:ext cx="3142975" cy="925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>
            <a:extLst>
              <a:ext uri="{FF2B5EF4-FFF2-40B4-BE49-F238E27FC236}">
                <a16:creationId xmlns:a16="http://schemas.microsoft.com/office/drawing/2014/main" id="{756650B5-5D9B-489E-A400-1D9F97271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670" y="754061"/>
            <a:ext cx="2604052" cy="885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17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27982" y="404166"/>
            <a:ext cx="10515600" cy="1325563"/>
          </a:xfrm>
        </p:spPr>
        <p:txBody>
          <a:bodyPr/>
          <a:lstStyle/>
          <a:p>
            <a:r>
              <a:rPr lang="cs-CZ" dirty="0"/>
              <a:t>Místo pobytu: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7982" y="1970088"/>
            <a:ext cx="5200291" cy="3376103"/>
          </a:xfrm>
        </p:spPr>
        <p:txBody>
          <a:bodyPr>
            <a:normAutofit/>
          </a:bodyPr>
          <a:lstStyle/>
          <a:p>
            <a:r>
              <a:rPr lang="cs-CZ" dirty="0" err="1"/>
              <a:t>Katovice:jsou</a:t>
            </a:r>
            <a:r>
              <a:rPr lang="cs-CZ" dirty="0"/>
              <a:t> město v jižním Polsku. </a:t>
            </a:r>
          </a:p>
          <a:p>
            <a:r>
              <a:rPr lang="cs-CZ" dirty="0"/>
              <a:t>Žije zde přibližně 279 tisíc obyvatel. </a:t>
            </a:r>
          </a:p>
          <a:p>
            <a:r>
              <a:rPr lang="cs-CZ" dirty="0"/>
              <a:t>Jsou největším městem Horního Slezska a jádrem dvoumilionové konurbace, zahrnující 30 měst na obou stranách historické slezsko-malopolské zemské hranice. </a:t>
            </a:r>
          </a:p>
        </p:txBody>
      </p:sp>
      <p:sp>
        <p:nvSpPr>
          <p:cNvPr id="4" name="AutoShape 2" descr="Katovice Polsko (Katowice) - atrakce, co vidět?"/>
          <p:cNvSpPr>
            <a:spLocks noChangeAspect="1" noChangeArrowheads="1"/>
          </p:cNvSpPr>
          <p:nvPr/>
        </p:nvSpPr>
        <p:spPr bwMode="auto">
          <a:xfrm>
            <a:off x="345357" y="0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Katovice Polsko (Katowice) - atrakce, co vidět?"/>
          <p:cNvSpPr>
            <a:spLocks noChangeAspect="1" noChangeArrowheads="1"/>
          </p:cNvSpPr>
          <p:nvPr/>
        </p:nvSpPr>
        <p:spPr bwMode="auto">
          <a:xfrm>
            <a:off x="155574" y="-144463"/>
            <a:ext cx="3924719" cy="3924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60" name="Picture 12" descr="Katowice (Katovice), Polsko - Průvodce Katovicemi - památky a zajímavosti,  doprava, mapa, počasí a ubytování v Katovicích | Katow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782" y="1970088"/>
            <a:ext cx="4876800" cy="24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429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Viz fotky:</a:t>
            </a:r>
          </a:p>
        </p:txBody>
      </p:sp>
      <p:pic>
        <p:nvPicPr>
          <p:cNvPr id="3088" name="Picture 16" descr="Katovice - průvodce, památky, zajímavá místa | cKlub.cz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46" y="1368425"/>
            <a:ext cx="4311496" cy="286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Katovice - průvodce, památky, zajímavá místa | cKlub.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6631" y="365125"/>
            <a:ext cx="5805492" cy="343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2" name="Picture 20" descr="Více než 3.000 stock fotografií, snímků a obrázků bez autorských poplatků  na téma Katovice - iStoc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8729" y="4028536"/>
            <a:ext cx="3668085" cy="260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6721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Ubytování: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0560"/>
            <a:ext cx="10515600" cy="4351338"/>
          </a:xfrm>
        </p:spPr>
        <p:txBody>
          <a:bodyPr/>
          <a:lstStyle/>
          <a:p>
            <a:r>
              <a:rPr lang="cs-CZ" dirty="0"/>
              <a:t>Hotel </a:t>
            </a:r>
            <a:r>
              <a:rPr lang="cs-CZ" dirty="0" err="1"/>
              <a:t>Silesian</a:t>
            </a:r>
            <a:r>
              <a:rPr lang="cs-CZ" dirty="0"/>
              <a:t>: Hezký hotel</a:t>
            </a:r>
          </a:p>
        </p:txBody>
      </p:sp>
      <p:pic>
        <p:nvPicPr>
          <p:cNvPr id="4098" name="Picture 2" descr="Quality Silesian Hotel, hotely ve městě Katovice - Skyscan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373" y="277022"/>
            <a:ext cx="5149969" cy="3724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conomy Silesian Hotel, Katovice (aktualizované ceny na rok 202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58" y="2338735"/>
            <a:ext cx="4657280" cy="311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922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Místo odborné praxe:</a:t>
            </a:r>
            <a:br>
              <a:rPr lang="cs-CZ" dirty="0"/>
            </a:br>
            <a:r>
              <a:rPr lang="cs-CZ" sz="2400" b="1" dirty="0"/>
              <a:t>P.H.U IMAREX</a:t>
            </a:r>
            <a:br>
              <a:rPr lang="cs-CZ" sz="2400" b="1" dirty="0"/>
            </a:br>
            <a:r>
              <a:rPr lang="cs-CZ" sz="2400" b="1" dirty="0"/>
              <a:t>Super kolektiv, nové pracovní zkušenosti</a:t>
            </a:r>
            <a:endParaRPr lang="cs-CZ" b="1" dirty="0"/>
          </a:p>
        </p:txBody>
      </p:sp>
      <p:pic>
        <p:nvPicPr>
          <p:cNvPr id="5122" name="Picture 2" descr="https://lh3.googleusercontent.com/p/AF1QipPpg6k5hElTxODv78iCWbqlaZdDk9fszBTvEa-R=s1360-w1360-h102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0656" y="2029792"/>
            <a:ext cx="3885781" cy="462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220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Doprava: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Do autoservisu i do jiných míst jsme se dopravovali s dopravní společností BOLT.</a:t>
            </a:r>
          </a:p>
        </p:txBody>
      </p:sp>
      <p:pic>
        <p:nvPicPr>
          <p:cNvPr id="6148" name="Picture 4" descr="Bolt (Praha, Karlín) • Firmy.c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074" y="3151561"/>
            <a:ext cx="5003927" cy="333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31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Volnočasové aktivity: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 volném čase jsme poznávali město a jeho možnosti pro volnočasové aktivity. </a:t>
            </a:r>
          </a:p>
          <a:p>
            <a:r>
              <a:rPr lang="cs-CZ" dirty="0"/>
              <a:t>Měli jsme štěstí první víkend se v Katowicích konal Evropský šampionát v </a:t>
            </a:r>
            <a:r>
              <a:rPr lang="cs-CZ" dirty="0" err="1"/>
              <a:t>rally</a:t>
            </a:r>
            <a:r>
              <a:rPr lang="cs-CZ" dirty="0"/>
              <a:t> </a:t>
            </a:r>
          </a:p>
          <a:p>
            <a:r>
              <a:rPr lang="cs-CZ" dirty="0"/>
              <a:t>Jídlo: Dle mého vlastního názoru jde jen o zvyk mě osobně až na pár pokrmů jídlo chutnalo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3426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21834" y="365125"/>
            <a:ext cx="1518249" cy="1325563"/>
          </a:xfrm>
        </p:spPr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Erasmus byl pro mě nová zkušenost, kterou bych hodnotil velice dobře a jsem rád že jsem měl možnost se tohoto programu zúčastnit</a:t>
            </a:r>
          </a:p>
          <a:p>
            <a:r>
              <a:rPr lang="cs-CZ" dirty="0"/>
              <a:t>Myslím si že to byla super příležitost</a:t>
            </a:r>
          </a:p>
          <a:p>
            <a:r>
              <a:rPr lang="cs-CZ" dirty="0"/>
              <a:t>Určitě bych se přihlásil znovu</a:t>
            </a:r>
          </a:p>
        </p:txBody>
      </p:sp>
    </p:spTree>
    <p:extLst>
      <p:ext uri="{BB962C8B-B14F-4D97-AF65-F5344CB8AC3E}">
        <p14:creationId xmlns:p14="http://schemas.microsoft.com/office/powerpoint/2010/main" val="2659355685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192</Words>
  <Application>Microsoft Office PowerPoint</Application>
  <PresentationFormat>Širokoúhlá obrazovka</PresentationFormat>
  <Paragraphs>23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Faseta</vt:lpstr>
      <vt:lpstr>Prezentace aplikace PowerPoint</vt:lpstr>
      <vt:lpstr>Místo pobytu:</vt:lpstr>
      <vt:lpstr>Viz fotky:</vt:lpstr>
      <vt:lpstr>Ubytování:</vt:lpstr>
      <vt:lpstr>Místo odborné praxe: P.H.U IMAREX Super kolektiv, nové pracovní zkušenosti</vt:lpstr>
      <vt:lpstr>Doprava:</vt:lpstr>
      <vt:lpstr>Volnočasové aktivity:</vt:lpstr>
      <vt:lpstr>Závěr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</dc:title>
  <dc:creator>Owner</dc:creator>
  <cp:lastModifiedBy>Radka Fišerová</cp:lastModifiedBy>
  <cp:revision>9</cp:revision>
  <dcterms:created xsi:type="dcterms:W3CDTF">2024-11-13T16:48:16Z</dcterms:created>
  <dcterms:modified xsi:type="dcterms:W3CDTF">2026-01-28T19:26:18Z</dcterms:modified>
</cp:coreProperties>
</file>